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8" r:id="rId5"/>
    <p:sldId id="261" r:id="rId6"/>
    <p:sldId id="267" r:id="rId7"/>
    <p:sldId id="269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1FED"/>
    <a:srgbClr val="FF858C"/>
    <a:srgbClr val="FCD389"/>
    <a:srgbClr val="87D3F5"/>
    <a:srgbClr val="F0F0F0"/>
    <a:srgbClr val="FF4206"/>
    <a:srgbClr val="FFA703"/>
    <a:srgbClr val="F3EFF4"/>
    <a:srgbClr val="FFFF00"/>
    <a:srgbClr val="1A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9" autoAdjust="0"/>
    <p:restoredTop sz="94694"/>
  </p:normalViewPr>
  <p:slideViewPr>
    <p:cSldViewPr snapToGrid="0">
      <p:cViewPr varScale="1">
        <p:scale>
          <a:sx n="120" d="100"/>
          <a:sy n="120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95889F-9B86-4B46-A9C5-4319D836312F}" type="doc">
      <dgm:prSet loTypeId="urn:microsoft.com/office/officeart/2005/8/layout/arrow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CBF5AD5D-AFBB-4DCA-A8A5-1423030C9385}">
      <dgm:prSet phldrT="[文本]"/>
      <dgm:spPr/>
      <dgm:t>
        <a:bodyPr/>
        <a:lstStyle/>
        <a:p>
          <a:r>
            <a:rPr lang="en-US" altLang="zh-CN" dirty="0">
              <a:latin typeface="Arial" panose="020B0604020202020204" pitchFamily="34" charset="0"/>
              <a:cs typeface="Arial" panose="020B0604020202020204" pitchFamily="34" charset="0"/>
            </a:rPr>
            <a:t>Gas Station</a:t>
          </a:r>
          <a:endParaRPr lang="zh-CN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8B1F3D-7DCA-4582-A198-D2D7EA95748B}" type="parTrans" cxnId="{3035BC68-960C-4D54-BA7C-D013AA8B528C}">
      <dgm:prSet/>
      <dgm:spPr/>
      <dgm:t>
        <a:bodyPr/>
        <a:lstStyle/>
        <a:p>
          <a:endParaRPr lang="zh-CN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AD42A4-CD39-437A-913F-A6AAAC31E223}" type="sibTrans" cxnId="{3035BC68-960C-4D54-BA7C-D013AA8B528C}">
      <dgm:prSet/>
      <dgm:spPr/>
      <dgm:t>
        <a:bodyPr/>
        <a:lstStyle/>
        <a:p>
          <a:endParaRPr lang="zh-CN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6AF0F0-C14B-40B9-825B-4791B65F5916}">
      <dgm:prSet phldrT="[文本]"/>
      <dgm:spPr/>
      <dgm:t>
        <a:bodyPr/>
        <a:lstStyle/>
        <a:p>
          <a:r>
            <a:rPr lang="en-US" altLang="zh-CN" dirty="0">
              <a:latin typeface="Arial" panose="020B0604020202020204" pitchFamily="34" charset="0"/>
              <a:cs typeface="Arial" panose="020B0604020202020204" pitchFamily="34" charset="0"/>
            </a:rPr>
            <a:t>Fuel Price</a:t>
          </a:r>
          <a:endParaRPr lang="zh-CN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D25708-394F-49CC-81CE-B62CE69440A1}" type="parTrans" cxnId="{A68B8EFC-FD2F-4A53-9C9C-FE9E586C570A}">
      <dgm:prSet/>
      <dgm:spPr/>
      <dgm:t>
        <a:bodyPr/>
        <a:lstStyle/>
        <a:p>
          <a:endParaRPr lang="zh-CN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83E6BB-10AA-45C9-B586-E5884338574F}" type="sibTrans" cxnId="{A68B8EFC-FD2F-4A53-9C9C-FE9E586C570A}">
      <dgm:prSet/>
      <dgm:spPr/>
      <dgm:t>
        <a:bodyPr/>
        <a:lstStyle/>
        <a:p>
          <a:endParaRPr lang="zh-CN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220028-444F-42D0-9139-1F52372FB858}" type="pres">
      <dgm:prSet presAssocID="{BA95889F-9B86-4B46-A9C5-4319D836312F}" presName="compositeShape" presStyleCnt="0">
        <dgm:presLayoutVars>
          <dgm:chMax val="2"/>
          <dgm:dir/>
          <dgm:resizeHandles val="exact"/>
        </dgm:presLayoutVars>
      </dgm:prSet>
      <dgm:spPr/>
    </dgm:pt>
    <dgm:pt modelId="{9CDE4CE2-0041-4023-AAA5-326EA81E7017}" type="pres">
      <dgm:prSet presAssocID="{CBF5AD5D-AFBB-4DCA-A8A5-1423030C9385}" presName="upArrow" presStyleLbl="node1" presStyleIdx="0" presStyleCnt="2"/>
      <dgm:spPr/>
    </dgm:pt>
    <dgm:pt modelId="{67C61E58-FC47-46D4-B48E-589091D38A46}" type="pres">
      <dgm:prSet presAssocID="{CBF5AD5D-AFBB-4DCA-A8A5-1423030C9385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9622738F-B652-4D3B-B340-29373266C213}" type="pres">
      <dgm:prSet presAssocID="{676AF0F0-C14B-40B9-825B-4791B65F5916}" presName="downArrow" presStyleLbl="node1" presStyleIdx="1" presStyleCnt="2"/>
      <dgm:spPr/>
    </dgm:pt>
    <dgm:pt modelId="{974C6E60-1183-4EE9-9E7F-69F64A731910}" type="pres">
      <dgm:prSet presAssocID="{676AF0F0-C14B-40B9-825B-4791B65F5916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3035BC68-960C-4D54-BA7C-D013AA8B528C}" srcId="{BA95889F-9B86-4B46-A9C5-4319D836312F}" destId="{CBF5AD5D-AFBB-4DCA-A8A5-1423030C9385}" srcOrd="0" destOrd="0" parTransId="{438B1F3D-7DCA-4582-A198-D2D7EA95748B}" sibTransId="{8FAD42A4-CD39-437A-913F-A6AAAC31E223}"/>
    <dgm:cxn modelId="{83BB7C70-F8D0-4DDB-AC75-6F570872B534}" type="presOf" srcId="{676AF0F0-C14B-40B9-825B-4791B65F5916}" destId="{974C6E60-1183-4EE9-9E7F-69F64A731910}" srcOrd="0" destOrd="0" presId="urn:microsoft.com/office/officeart/2005/8/layout/arrow4"/>
    <dgm:cxn modelId="{8A13A195-B733-4D17-9FB1-2E18D1CC7BEF}" type="presOf" srcId="{CBF5AD5D-AFBB-4DCA-A8A5-1423030C9385}" destId="{67C61E58-FC47-46D4-B48E-589091D38A46}" srcOrd="0" destOrd="0" presId="urn:microsoft.com/office/officeart/2005/8/layout/arrow4"/>
    <dgm:cxn modelId="{B51749D8-59AA-4EE5-BE54-BE5543733877}" type="presOf" srcId="{BA95889F-9B86-4B46-A9C5-4319D836312F}" destId="{BA220028-444F-42D0-9139-1F52372FB858}" srcOrd="0" destOrd="0" presId="urn:microsoft.com/office/officeart/2005/8/layout/arrow4"/>
    <dgm:cxn modelId="{A68B8EFC-FD2F-4A53-9C9C-FE9E586C570A}" srcId="{BA95889F-9B86-4B46-A9C5-4319D836312F}" destId="{676AF0F0-C14B-40B9-825B-4791B65F5916}" srcOrd="1" destOrd="0" parTransId="{7CD25708-394F-49CC-81CE-B62CE69440A1}" sibTransId="{5883E6BB-10AA-45C9-B586-E5884338574F}"/>
    <dgm:cxn modelId="{449CA72A-CDDE-46B5-8AFA-BDFF0B08DB6B}" type="presParOf" srcId="{BA220028-444F-42D0-9139-1F52372FB858}" destId="{9CDE4CE2-0041-4023-AAA5-326EA81E7017}" srcOrd="0" destOrd="0" presId="urn:microsoft.com/office/officeart/2005/8/layout/arrow4"/>
    <dgm:cxn modelId="{3F51DDD6-3D9D-48A9-A2A7-018EDD90D931}" type="presParOf" srcId="{BA220028-444F-42D0-9139-1F52372FB858}" destId="{67C61E58-FC47-46D4-B48E-589091D38A46}" srcOrd="1" destOrd="0" presId="urn:microsoft.com/office/officeart/2005/8/layout/arrow4"/>
    <dgm:cxn modelId="{14FAFDB9-6100-4F40-948E-0A8A0BB6170C}" type="presParOf" srcId="{BA220028-444F-42D0-9139-1F52372FB858}" destId="{9622738F-B652-4D3B-B340-29373266C213}" srcOrd="2" destOrd="0" presId="urn:microsoft.com/office/officeart/2005/8/layout/arrow4"/>
    <dgm:cxn modelId="{F55E6FE3-4585-477E-BBC2-487F87F9F9F3}" type="presParOf" srcId="{BA220028-444F-42D0-9139-1F52372FB858}" destId="{974C6E60-1183-4EE9-9E7F-69F64A731910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95889F-9B86-4B46-A9C5-4319D836312F}" type="doc">
      <dgm:prSet loTypeId="urn:microsoft.com/office/officeart/2005/8/layout/arrow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CBF5AD5D-AFBB-4DCA-A8A5-1423030C9385}">
      <dgm:prSet phldrT="[文本]"/>
      <dgm:spPr/>
      <dgm:t>
        <a:bodyPr/>
        <a:lstStyle/>
        <a:p>
          <a:r>
            <a:rPr lang="en-US" altLang="zh-CN" dirty="0">
              <a:latin typeface="Arial" panose="020B0604020202020204" pitchFamily="34" charset="0"/>
              <a:cs typeface="Arial" panose="020B0604020202020204" pitchFamily="34" charset="0"/>
            </a:rPr>
            <a:t>Gas Station</a:t>
          </a:r>
          <a:endParaRPr lang="zh-CN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8B1F3D-7DCA-4582-A198-D2D7EA95748B}" type="parTrans" cxnId="{3035BC68-960C-4D54-BA7C-D013AA8B528C}">
      <dgm:prSet/>
      <dgm:spPr/>
      <dgm:t>
        <a:bodyPr/>
        <a:lstStyle/>
        <a:p>
          <a:endParaRPr lang="zh-CN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AD42A4-CD39-437A-913F-A6AAAC31E223}" type="sibTrans" cxnId="{3035BC68-960C-4D54-BA7C-D013AA8B528C}">
      <dgm:prSet/>
      <dgm:spPr/>
      <dgm:t>
        <a:bodyPr/>
        <a:lstStyle/>
        <a:p>
          <a:endParaRPr lang="zh-CN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6AF0F0-C14B-40B9-825B-4791B65F5916}">
      <dgm:prSet phldrT="[文本]"/>
      <dgm:spPr/>
      <dgm:t>
        <a:bodyPr/>
        <a:lstStyle/>
        <a:p>
          <a:r>
            <a:rPr lang="en-US" altLang="zh-CN" dirty="0">
              <a:latin typeface="Arial" panose="020B0604020202020204" pitchFamily="34" charset="0"/>
              <a:cs typeface="Arial" panose="020B0604020202020204" pitchFamily="34" charset="0"/>
            </a:rPr>
            <a:t>Fuel Price</a:t>
          </a:r>
          <a:endParaRPr lang="zh-CN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D25708-394F-49CC-81CE-B62CE69440A1}" type="parTrans" cxnId="{A68B8EFC-FD2F-4A53-9C9C-FE9E586C570A}">
      <dgm:prSet/>
      <dgm:spPr/>
      <dgm:t>
        <a:bodyPr/>
        <a:lstStyle/>
        <a:p>
          <a:endParaRPr lang="zh-CN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83E6BB-10AA-45C9-B586-E5884338574F}" type="sibTrans" cxnId="{A68B8EFC-FD2F-4A53-9C9C-FE9E586C570A}">
      <dgm:prSet/>
      <dgm:spPr/>
      <dgm:t>
        <a:bodyPr/>
        <a:lstStyle/>
        <a:p>
          <a:endParaRPr lang="zh-CN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220028-444F-42D0-9139-1F52372FB858}" type="pres">
      <dgm:prSet presAssocID="{BA95889F-9B86-4B46-A9C5-4319D836312F}" presName="compositeShape" presStyleCnt="0">
        <dgm:presLayoutVars>
          <dgm:chMax val="2"/>
          <dgm:dir/>
          <dgm:resizeHandles val="exact"/>
        </dgm:presLayoutVars>
      </dgm:prSet>
      <dgm:spPr/>
    </dgm:pt>
    <dgm:pt modelId="{9CDE4CE2-0041-4023-AAA5-326EA81E7017}" type="pres">
      <dgm:prSet presAssocID="{CBF5AD5D-AFBB-4DCA-A8A5-1423030C9385}" presName="upArrow" presStyleLbl="node1" presStyleIdx="0" presStyleCnt="2"/>
      <dgm:spPr/>
    </dgm:pt>
    <dgm:pt modelId="{67C61E58-FC47-46D4-B48E-589091D38A46}" type="pres">
      <dgm:prSet presAssocID="{CBF5AD5D-AFBB-4DCA-A8A5-1423030C9385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9622738F-B652-4D3B-B340-29373266C213}" type="pres">
      <dgm:prSet presAssocID="{676AF0F0-C14B-40B9-825B-4791B65F5916}" presName="downArrow" presStyleLbl="node1" presStyleIdx="1" presStyleCnt="2"/>
      <dgm:spPr/>
    </dgm:pt>
    <dgm:pt modelId="{974C6E60-1183-4EE9-9E7F-69F64A731910}" type="pres">
      <dgm:prSet presAssocID="{676AF0F0-C14B-40B9-825B-4791B65F5916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3035BC68-960C-4D54-BA7C-D013AA8B528C}" srcId="{BA95889F-9B86-4B46-A9C5-4319D836312F}" destId="{CBF5AD5D-AFBB-4DCA-A8A5-1423030C9385}" srcOrd="0" destOrd="0" parTransId="{438B1F3D-7DCA-4582-A198-D2D7EA95748B}" sibTransId="{8FAD42A4-CD39-437A-913F-A6AAAC31E223}"/>
    <dgm:cxn modelId="{83BB7C70-F8D0-4DDB-AC75-6F570872B534}" type="presOf" srcId="{676AF0F0-C14B-40B9-825B-4791B65F5916}" destId="{974C6E60-1183-4EE9-9E7F-69F64A731910}" srcOrd="0" destOrd="0" presId="urn:microsoft.com/office/officeart/2005/8/layout/arrow4"/>
    <dgm:cxn modelId="{8A13A195-B733-4D17-9FB1-2E18D1CC7BEF}" type="presOf" srcId="{CBF5AD5D-AFBB-4DCA-A8A5-1423030C9385}" destId="{67C61E58-FC47-46D4-B48E-589091D38A46}" srcOrd="0" destOrd="0" presId="urn:microsoft.com/office/officeart/2005/8/layout/arrow4"/>
    <dgm:cxn modelId="{B51749D8-59AA-4EE5-BE54-BE5543733877}" type="presOf" srcId="{BA95889F-9B86-4B46-A9C5-4319D836312F}" destId="{BA220028-444F-42D0-9139-1F52372FB858}" srcOrd="0" destOrd="0" presId="urn:microsoft.com/office/officeart/2005/8/layout/arrow4"/>
    <dgm:cxn modelId="{A68B8EFC-FD2F-4A53-9C9C-FE9E586C570A}" srcId="{BA95889F-9B86-4B46-A9C5-4319D836312F}" destId="{676AF0F0-C14B-40B9-825B-4791B65F5916}" srcOrd="1" destOrd="0" parTransId="{7CD25708-394F-49CC-81CE-B62CE69440A1}" sibTransId="{5883E6BB-10AA-45C9-B586-E5884338574F}"/>
    <dgm:cxn modelId="{449CA72A-CDDE-46B5-8AFA-BDFF0B08DB6B}" type="presParOf" srcId="{BA220028-444F-42D0-9139-1F52372FB858}" destId="{9CDE4CE2-0041-4023-AAA5-326EA81E7017}" srcOrd="0" destOrd="0" presId="urn:microsoft.com/office/officeart/2005/8/layout/arrow4"/>
    <dgm:cxn modelId="{3F51DDD6-3D9D-48A9-A2A7-018EDD90D931}" type="presParOf" srcId="{BA220028-444F-42D0-9139-1F52372FB858}" destId="{67C61E58-FC47-46D4-B48E-589091D38A46}" srcOrd="1" destOrd="0" presId="urn:microsoft.com/office/officeart/2005/8/layout/arrow4"/>
    <dgm:cxn modelId="{14FAFDB9-6100-4F40-948E-0A8A0BB6170C}" type="presParOf" srcId="{BA220028-444F-42D0-9139-1F52372FB858}" destId="{9622738F-B652-4D3B-B340-29373266C213}" srcOrd="2" destOrd="0" presId="urn:microsoft.com/office/officeart/2005/8/layout/arrow4"/>
    <dgm:cxn modelId="{F55E6FE3-4585-477E-BBC2-487F87F9F9F3}" type="presParOf" srcId="{BA220028-444F-42D0-9139-1F52372FB858}" destId="{974C6E60-1183-4EE9-9E7F-69F64A731910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E4CE2-0041-4023-AAA5-326EA81E7017}">
      <dsp:nvSpPr>
        <dsp:cNvPr id="0" name=""/>
        <dsp:cNvSpPr/>
      </dsp:nvSpPr>
      <dsp:spPr>
        <a:xfrm>
          <a:off x="1229" y="0"/>
          <a:ext cx="737636" cy="946106"/>
        </a:xfrm>
        <a:prstGeom prst="up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61E58-FC47-46D4-B48E-589091D38A46}">
      <dsp:nvSpPr>
        <dsp:cNvPr id="0" name=""/>
        <dsp:cNvSpPr/>
      </dsp:nvSpPr>
      <dsp:spPr>
        <a:xfrm>
          <a:off x="760994" y="0"/>
          <a:ext cx="1251746" cy="946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0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Arial" panose="020B0604020202020204" pitchFamily="34" charset="0"/>
              <a:cs typeface="Arial" panose="020B0604020202020204" pitchFamily="34" charset="0"/>
            </a:rPr>
            <a:t>Gas Station</a:t>
          </a:r>
          <a:endParaRPr lang="zh-CN" alt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0994" y="0"/>
        <a:ext cx="1251746" cy="946106"/>
      </dsp:txXfrm>
    </dsp:sp>
    <dsp:sp modelId="{9622738F-B652-4D3B-B340-29373266C213}">
      <dsp:nvSpPr>
        <dsp:cNvPr id="0" name=""/>
        <dsp:cNvSpPr/>
      </dsp:nvSpPr>
      <dsp:spPr>
        <a:xfrm>
          <a:off x="222520" y="1024948"/>
          <a:ext cx="737636" cy="946106"/>
        </a:xfrm>
        <a:prstGeom prst="downArrow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C6E60-1183-4EE9-9E7F-69F64A731910}">
      <dsp:nvSpPr>
        <dsp:cNvPr id="0" name=""/>
        <dsp:cNvSpPr/>
      </dsp:nvSpPr>
      <dsp:spPr>
        <a:xfrm>
          <a:off x="982285" y="1024948"/>
          <a:ext cx="1251746" cy="946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0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Arial" panose="020B0604020202020204" pitchFamily="34" charset="0"/>
              <a:cs typeface="Arial" panose="020B0604020202020204" pitchFamily="34" charset="0"/>
            </a:rPr>
            <a:t>Fuel Price</a:t>
          </a:r>
          <a:endParaRPr lang="zh-CN" alt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82285" y="1024948"/>
        <a:ext cx="1251746" cy="946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E4CE2-0041-4023-AAA5-326EA81E7017}">
      <dsp:nvSpPr>
        <dsp:cNvPr id="0" name=""/>
        <dsp:cNvSpPr/>
      </dsp:nvSpPr>
      <dsp:spPr>
        <a:xfrm>
          <a:off x="1229" y="0"/>
          <a:ext cx="737636" cy="946106"/>
        </a:xfrm>
        <a:prstGeom prst="up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61E58-FC47-46D4-B48E-589091D38A46}">
      <dsp:nvSpPr>
        <dsp:cNvPr id="0" name=""/>
        <dsp:cNvSpPr/>
      </dsp:nvSpPr>
      <dsp:spPr>
        <a:xfrm>
          <a:off x="760994" y="0"/>
          <a:ext cx="1251746" cy="946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0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Arial" panose="020B0604020202020204" pitchFamily="34" charset="0"/>
              <a:cs typeface="Arial" panose="020B0604020202020204" pitchFamily="34" charset="0"/>
            </a:rPr>
            <a:t>Gas Station</a:t>
          </a:r>
          <a:endParaRPr lang="zh-CN" alt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0994" y="0"/>
        <a:ext cx="1251746" cy="946106"/>
      </dsp:txXfrm>
    </dsp:sp>
    <dsp:sp modelId="{9622738F-B652-4D3B-B340-29373266C213}">
      <dsp:nvSpPr>
        <dsp:cNvPr id="0" name=""/>
        <dsp:cNvSpPr/>
      </dsp:nvSpPr>
      <dsp:spPr>
        <a:xfrm>
          <a:off x="222520" y="1024948"/>
          <a:ext cx="737636" cy="946106"/>
        </a:xfrm>
        <a:prstGeom prst="downArrow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C6E60-1183-4EE9-9E7F-69F64A731910}">
      <dsp:nvSpPr>
        <dsp:cNvPr id="0" name=""/>
        <dsp:cNvSpPr/>
      </dsp:nvSpPr>
      <dsp:spPr>
        <a:xfrm>
          <a:off x="982285" y="1024948"/>
          <a:ext cx="1251746" cy="946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0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Arial" panose="020B0604020202020204" pitchFamily="34" charset="0"/>
              <a:cs typeface="Arial" panose="020B0604020202020204" pitchFamily="34" charset="0"/>
            </a:rPr>
            <a:t>Fuel Price</a:t>
          </a:r>
          <a:endParaRPr lang="zh-CN" alt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82285" y="1024948"/>
        <a:ext cx="1251746" cy="946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5EE1E-A8DF-D590-02CF-397763B84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649797-2FE4-002F-31D4-A4873CB94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5FC047-36F4-B9E3-3232-4D7CE2037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5F499-9264-A349-F034-B854A923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527C36-65F5-2798-7A7D-9D7A1B78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484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148F7-187D-C0DA-DCBD-4373338E5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A24675-CE7C-667D-47E9-F1BD28EAE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1F061-4911-D7B1-FEC9-D07BEC56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7A9D5F-25A6-9F34-856B-8BAFB5876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A7BA36-6D02-3D6E-D7F4-8ABB51AD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40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3F91BF-A21A-9247-5D42-8DB80D9A2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C09F82-4121-9AA5-EEF0-EAD20E489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6451A9-9020-3B4C-7272-8395D1B23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2DBBA-9040-269F-6514-04977449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651B7E-13A4-4C94-C48A-5EBD7DFCC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927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6AF6D-5EFA-8D47-45CE-5F299996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E72DD1-DB4D-B46F-5290-05A2F0E25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0BE35-8A11-0A89-F2A6-C0699294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222722-825F-54A3-49BD-81F93605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6618AB-5B9C-7EF1-0248-9ED4D323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03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9F358-2FBE-088B-E5E2-D0AE9C31C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25B10-F44D-8E53-B913-B0FEF248A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C58A14-839C-FC0F-94DA-595EC248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80CDF-5CE7-539C-B29B-D5F68ECC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9BEA33-0047-4132-113A-4E4EA638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38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9160D-CA62-22C2-1073-7E4CA45B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AAC468-7C10-62FD-3468-E60980A78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9B8913-51E0-92F9-7D2C-47C77A032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062BD3-2922-9CBB-4807-A35204C27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0AB399-DFE3-56C4-4851-83510793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59DFBA-71B9-6098-07EF-2F9F291EE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43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4DB56-28CB-E891-B017-F7D7D607B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764F4D-2F25-FF89-4505-58E7B33E3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E73508-BBA6-4B00-8B4B-C05B815B2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1BECE3-24AC-7BB7-3783-9132E278B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B99C38-3CF0-80CD-6056-DDFEF1A24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FF1044-4AE3-98E4-1990-19BD2314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CC74F6-4AA5-B68D-4034-CD182EB2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7DFB88-271C-CCFF-00F3-8C045D99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FC2FF-1DA6-372B-9644-030BB08D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6E45C6-9CB3-FD60-4487-4AADAAE3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A8EDA1-71B5-6916-CEBF-37CF4234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961D6E-5D3C-2479-2F3B-B7F5FC15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33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5F8829-5E16-8EC3-2E55-C49A7F2A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9F012D-36BD-C8DF-6196-7B1A3870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7FBE84-396B-E1C9-BC86-430656E8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60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1E6CD-2F48-335B-ED4C-277234FE7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D43577-25C6-5449-445F-BC1BEA76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28241F-EC50-BB34-B35C-FEF975AE7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874A51-56CC-0528-1F29-9A7CB069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565083-6897-FDA3-C0B5-F747991A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4D6EFF-60AC-5889-3544-F193F00F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1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4F951-3A6B-8950-A8BB-0C0A827D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D92C74-7578-0F32-62A0-35A0F2CA2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432D3F-3396-7429-436F-BF746D73C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4531EA-DA72-9D88-8178-D22DB87B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2AF9E2-8524-7F17-3AC9-5A5C9E449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C02DBA-7BC7-BB28-FBF0-95364D27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64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1ADC9E-05B7-3828-62E3-1C8EC699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97C34-A7DB-0823-C1A5-A94DB650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90C2C9-17F9-7798-F95D-8BD82CB98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040C43-CCF5-4A89-B286-81BBA65D1828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DD8E46-F2FA-C9A7-8EC6-26D23471E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E0CD7F-A671-2858-87AA-706C9EDBD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B2ED8-25B0-46E7-8171-AD73FA9A15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51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A0ED4-D6B9-F946-57AC-6DF90DE08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9385"/>
            <a:ext cx="9144000" cy="2387600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Fuel Finder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5D01CF-A4BD-D81B-1B29-6B27DCEF0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101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Data472 - TEAM Group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Hua, Hussain,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Panli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Swathy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2F9E5920-4070-D197-E635-CC5DD4904841}"/>
              </a:ext>
            </a:extLst>
          </p:cNvPr>
          <p:cNvGrpSpPr/>
          <p:nvPr/>
        </p:nvGrpSpPr>
        <p:grpSpPr>
          <a:xfrm>
            <a:off x="0" y="4054176"/>
            <a:ext cx="4271043" cy="2803824"/>
            <a:chOff x="0" y="0"/>
            <a:chExt cx="6871667" cy="4511064"/>
          </a:xfrm>
        </p:grpSpPr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E6BEC97F-3F1F-3DB3-E967-A5E79673FD00}"/>
                </a:ext>
              </a:extLst>
            </p:cNvPr>
            <p:cNvSpPr/>
            <p:nvPr/>
          </p:nvSpPr>
          <p:spPr>
            <a:xfrm>
              <a:off x="0" y="2712381"/>
              <a:ext cx="1643547" cy="1798684"/>
            </a:xfrm>
            <a:custGeom>
              <a:avLst/>
              <a:gdLst/>
              <a:ahLst/>
              <a:cxnLst/>
              <a:rect l="l" t="t" r="r" b="b"/>
              <a:pathLst>
                <a:path w="1643547" h="1798684">
                  <a:moveTo>
                    <a:pt x="0" y="0"/>
                  </a:moveTo>
                  <a:lnTo>
                    <a:pt x="1643547" y="0"/>
                  </a:lnTo>
                  <a:lnTo>
                    <a:pt x="1643547" y="1798683"/>
                  </a:lnTo>
                  <a:lnTo>
                    <a:pt x="0" y="1798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F983A299-2D0C-3F17-8371-E5172A871296}"/>
                </a:ext>
              </a:extLst>
            </p:cNvPr>
            <p:cNvSpPr/>
            <p:nvPr/>
          </p:nvSpPr>
          <p:spPr>
            <a:xfrm>
              <a:off x="821774" y="0"/>
              <a:ext cx="6049894" cy="2079651"/>
            </a:xfrm>
            <a:custGeom>
              <a:avLst/>
              <a:gdLst/>
              <a:ahLst/>
              <a:cxnLst/>
              <a:rect l="l" t="t" r="r" b="b"/>
              <a:pathLst>
                <a:path w="6049894" h="2079651">
                  <a:moveTo>
                    <a:pt x="0" y="0"/>
                  </a:moveTo>
                  <a:lnTo>
                    <a:pt x="6049893" y="0"/>
                  </a:lnTo>
                  <a:lnTo>
                    <a:pt x="6049893" y="2079651"/>
                  </a:lnTo>
                  <a:lnTo>
                    <a:pt x="0" y="207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FA273389-D6B5-D72B-9E45-206CCA7B9979}"/>
                </a:ext>
              </a:extLst>
            </p:cNvPr>
            <p:cNvSpPr/>
            <p:nvPr/>
          </p:nvSpPr>
          <p:spPr>
            <a:xfrm rot="686208">
              <a:off x="1098441" y="1572572"/>
              <a:ext cx="1650461" cy="1470411"/>
            </a:xfrm>
            <a:custGeom>
              <a:avLst/>
              <a:gdLst/>
              <a:ahLst/>
              <a:cxnLst/>
              <a:rect l="l" t="t" r="r" b="b"/>
              <a:pathLst>
                <a:path w="1650461" h="1470411">
                  <a:moveTo>
                    <a:pt x="0" y="0"/>
                  </a:moveTo>
                  <a:lnTo>
                    <a:pt x="1650462" y="0"/>
                  </a:lnTo>
                  <a:lnTo>
                    <a:pt x="1650462" y="1470411"/>
                  </a:lnTo>
                  <a:lnTo>
                    <a:pt x="0" y="1470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Freeform 20">
            <a:extLst>
              <a:ext uri="{FF2B5EF4-FFF2-40B4-BE49-F238E27FC236}">
                <a16:creationId xmlns:a16="http://schemas.microsoft.com/office/drawing/2014/main" id="{9FA760AB-D26A-E837-B393-E772DCADC3A5}"/>
              </a:ext>
            </a:extLst>
          </p:cNvPr>
          <p:cNvSpPr/>
          <p:nvPr/>
        </p:nvSpPr>
        <p:spPr>
          <a:xfrm>
            <a:off x="9990758" y="0"/>
            <a:ext cx="2201242" cy="1740269"/>
          </a:xfrm>
          <a:custGeom>
            <a:avLst/>
            <a:gdLst/>
            <a:ahLst/>
            <a:cxnLst/>
            <a:rect l="l" t="t" r="r" b="b"/>
            <a:pathLst>
              <a:path w="2201242" h="1740269">
                <a:moveTo>
                  <a:pt x="0" y="0"/>
                </a:moveTo>
                <a:lnTo>
                  <a:pt x="2201242" y="0"/>
                </a:lnTo>
                <a:lnTo>
                  <a:pt x="2201242" y="1740269"/>
                </a:lnTo>
                <a:lnTo>
                  <a:pt x="0" y="1740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330" r="-4257"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49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93C2A485-5D66-590B-45F5-E2648F695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12" y="982633"/>
            <a:ext cx="6794883" cy="53885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95361F3-8D3D-6C9A-F524-1B3DE7A86FA4}"/>
              </a:ext>
            </a:extLst>
          </p:cNvPr>
          <p:cNvSpPr/>
          <p:nvPr/>
        </p:nvSpPr>
        <p:spPr>
          <a:xfrm>
            <a:off x="0" y="3095171"/>
            <a:ext cx="2387600" cy="581712"/>
          </a:xfrm>
          <a:prstGeom prst="rect">
            <a:avLst/>
          </a:prstGeom>
          <a:solidFill>
            <a:srgbClr val="FCD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Relational Database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64CEAE-4D7D-2613-7542-D7E89F2FE78A}"/>
              </a:ext>
            </a:extLst>
          </p:cNvPr>
          <p:cNvSpPr/>
          <p:nvPr/>
        </p:nvSpPr>
        <p:spPr>
          <a:xfrm>
            <a:off x="0" y="1141018"/>
            <a:ext cx="2387600" cy="581712"/>
          </a:xfrm>
          <a:prstGeom prst="rect">
            <a:avLst/>
          </a:prstGeom>
          <a:solidFill>
            <a:srgbClr val="FDD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Pipline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CC29C6C-5666-AB75-296B-5D9EC157E4F3}"/>
              </a:ext>
            </a:extLst>
          </p:cNvPr>
          <p:cNvSpPr/>
          <p:nvPr/>
        </p:nvSpPr>
        <p:spPr>
          <a:xfrm>
            <a:off x="0" y="2076683"/>
            <a:ext cx="2387600" cy="581712"/>
          </a:xfrm>
          <a:prstGeom prst="rect">
            <a:avLst/>
          </a:prstGeom>
          <a:solidFill>
            <a:srgbClr val="87D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20D40D5-88AF-BF67-CF73-5A06DB042317}"/>
              </a:ext>
            </a:extLst>
          </p:cNvPr>
          <p:cNvSpPr/>
          <p:nvPr/>
        </p:nvSpPr>
        <p:spPr>
          <a:xfrm>
            <a:off x="0" y="4222223"/>
            <a:ext cx="2387600" cy="581712"/>
          </a:xfrm>
          <a:prstGeom prst="rect">
            <a:avLst/>
          </a:prstGeom>
          <a:solidFill>
            <a:srgbClr val="FF85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Daily Updated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E6737F-6C54-3C96-CBB9-7035EDB93F2B}"/>
              </a:ext>
            </a:extLst>
          </p:cNvPr>
          <p:cNvSpPr/>
          <p:nvPr/>
        </p:nvSpPr>
        <p:spPr>
          <a:xfrm>
            <a:off x="0" y="5349275"/>
            <a:ext cx="3262312" cy="581712"/>
          </a:xfrm>
          <a:prstGeom prst="rect">
            <a:avLst/>
          </a:prstGeom>
          <a:solidFill>
            <a:srgbClr val="771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37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9E99634-B92B-5711-2AA0-32A21A6DFE3A}"/>
              </a:ext>
            </a:extLst>
          </p:cNvPr>
          <p:cNvSpPr/>
          <p:nvPr/>
        </p:nvSpPr>
        <p:spPr>
          <a:xfrm>
            <a:off x="9520388" y="2383469"/>
            <a:ext cx="2194560" cy="4106716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5ECB60-E481-B14A-10D3-D01A47D4659B}"/>
              </a:ext>
            </a:extLst>
          </p:cNvPr>
          <p:cNvSpPr/>
          <p:nvPr/>
        </p:nvSpPr>
        <p:spPr>
          <a:xfrm>
            <a:off x="4953095" y="2573623"/>
            <a:ext cx="2194560" cy="407172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77D1E2-F7F2-8104-C40B-699B08B2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805" y="2573623"/>
            <a:ext cx="1741725" cy="37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47E95D-449F-1956-1AA8-2C5F62A963E1}"/>
              </a:ext>
            </a:extLst>
          </p:cNvPr>
          <p:cNvSpPr txBox="1"/>
          <p:nvPr/>
        </p:nvSpPr>
        <p:spPr>
          <a:xfrm>
            <a:off x="700316" y="619066"/>
            <a:ext cx="566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23F043-03BC-DCD8-F9C2-6D9C211D96AF}"/>
              </a:ext>
            </a:extLst>
          </p:cNvPr>
          <p:cNvSpPr txBox="1"/>
          <p:nvPr/>
        </p:nvSpPr>
        <p:spPr>
          <a:xfrm>
            <a:off x="700316" y="1267818"/>
            <a:ext cx="653642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for Gas Stations and Fuel Prices Within a 5 km Radius Based on User's Current Location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D4F8FE-1AB3-FD63-7112-E06E4E9AA265}"/>
              </a:ext>
            </a:extLst>
          </p:cNvPr>
          <p:cNvSpPr/>
          <p:nvPr/>
        </p:nvSpPr>
        <p:spPr>
          <a:xfrm>
            <a:off x="9997441" y="1010635"/>
            <a:ext cx="2194559" cy="851838"/>
          </a:xfrm>
          <a:prstGeom prst="rect">
            <a:avLst/>
          </a:prstGeom>
          <a:solidFill>
            <a:srgbClr val="FDD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Similar Product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A0322C29-0A0A-36BF-1E0D-6F02F44F9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327" y="2780659"/>
            <a:ext cx="1690789" cy="365765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1B3BA43-B787-7D7C-F789-D0E5A1F3C92F}"/>
              </a:ext>
            </a:extLst>
          </p:cNvPr>
          <p:cNvSpPr/>
          <p:nvPr/>
        </p:nvSpPr>
        <p:spPr>
          <a:xfrm>
            <a:off x="7236741" y="2383469"/>
            <a:ext cx="2283646" cy="2053358"/>
          </a:xfrm>
          <a:prstGeom prst="rect">
            <a:avLst/>
          </a:prstGeom>
          <a:solidFill>
            <a:srgbClr val="FFFF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74147C-F452-B160-DD32-96AE5DB6FB2C}"/>
              </a:ext>
            </a:extLst>
          </p:cNvPr>
          <p:cNvSpPr/>
          <p:nvPr/>
        </p:nvSpPr>
        <p:spPr>
          <a:xfrm>
            <a:off x="7123534" y="4512733"/>
            <a:ext cx="2283646" cy="213261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3E7530-A270-0582-4B5F-E56AA6D747AA}"/>
              </a:ext>
            </a:extLst>
          </p:cNvPr>
          <p:cNvSpPr txBox="1"/>
          <p:nvPr/>
        </p:nvSpPr>
        <p:spPr>
          <a:xfrm>
            <a:off x="7147655" y="4820920"/>
            <a:ext cx="203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Gaspy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in NZ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1EF5429-8EDA-B66F-B9C7-C1C8E1D3C881}"/>
              </a:ext>
            </a:extLst>
          </p:cNvPr>
          <p:cNvSpPr txBox="1"/>
          <p:nvPr/>
        </p:nvSpPr>
        <p:spPr>
          <a:xfrm>
            <a:off x="7374071" y="2688304"/>
            <a:ext cx="243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Fuel Check in AU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560637-70BA-3E83-3FB6-2A383C103196}"/>
              </a:ext>
            </a:extLst>
          </p:cNvPr>
          <p:cNvSpPr txBox="1"/>
          <p:nvPr/>
        </p:nvSpPr>
        <p:spPr>
          <a:xfrm>
            <a:off x="7123533" y="5329658"/>
            <a:ext cx="22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List the Fuel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Manual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 Map Service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8496BF6-CF7D-0BCC-6082-003EC325D14D}"/>
              </a:ext>
            </a:extLst>
          </p:cNvPr>
          <p:cNvSpPr/>
          <p:nvPr/>
        </p:nvSpPr>
        <p:spPr>
          <a:xfrm>
            <a:off x="818920" y="2808716"/>
            <a:ext cx="1503019" cy="1523153"/>
          </a:xfrm>
          <a:prstGeom prst="roundRect">
            <a:avLst/>
          </a:prstGeom>
          <a:solidFill>
            <a:srgbClr val="87D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C4C234A-0FDF-F070-7DCF-ED7B9DF52751}"/>
              </a:ext>
            </a:extLst>
          </p:cNvPr>
          <p:cNvSpPr/>
          <p:nvPr/>
        </p:nvSpPr>
        <p:spPr>
          <a:xfrm>
            <a:off x="2704110" y="2808717"/>
            <a:ext cx="1503018" cy="1523152"/>
          </a:xfrm>
          <a:prstGeom prst="roundRect">
            <a:avLst/>
          </a:prstGeom>
          <a:solidFill>
            <a:srgbClr val="FCD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Map/List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Screen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50C64A1-3B31-DF7E-A76F-05905416A3E0}"/>
              </a:ext>
            </a:extLst>
          </p:cNvPr>
          <p:cNvSpPr/>
          <p:nvPr/>
        </p:nvSpPr>
        <p:spPr>
          <a:xfrm>
            <a:off x="818920" y="4670072"/>
            <a:ext cx="1503019" cy="1523153"/>
          </a:xfrm>
          <a:prstGeom prst="roundRect">
            <a:avLst/>
          </a:prstGeom>
          <a:solidFill>
            <a:srgbClr val="FF85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In-time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730D0F6-EC61-55A7-D1F6-1CB51C7938DE}"/>
              </a:ext>
            </a:extLst>
          </p:cNvPr>
          <p:cNvSpPr/>
          <p:nvPr/>
        </p:nvSpPr>
        <p:spPr>
          <a:xfrm>
            <a:off x="2704110" y="4670073"/>
            <a:ext cx="1503018" cy="1523152"/>
          </a:xfrm>
          <a:prstGeom prst="roundRect">
            <a:avLst/>
          </a:prstGeom>
          <a:noFill/>
          <a:ln>
            <a:solidFill>
              <a:srgbClr val="771FED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Algorism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9A79D42-6A3E-610F-8DB7-1BC43F7AFB7C}"/>
              </a:ext>
            </a:extLst>
          </p:cNvPr>
          <p:cNvSpPr txBox="1"/>
          <p:nvPr/>
        </p:nvSpPr>
        <p:spPr>
          <a:xfrm>
            <a:off x="7384769" y="3215751"/>
            <a:ext cx="2113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Helping find the cheapest gas nearby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7" descr="地图&#10;&#10;描述已自动生成">
            <a:extLst>
              <a:ext uri="{FF2B5EF4-FFF2-40B4-BE49-F238E27FC236}">
                <a16:creationId xmlns:a16="http://schemas.microsoft.com/office/drawing/2014/main" id="{0F6F08D9-7655-5F08-6CE7-8074FAE8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804" y="2569900"/>
            <a:ext cx="1741725" cy="377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3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2DEAD00-5AE1-6D35-CF3F-1732C4D0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732" y="1411445"/>
            <a:ext cx="1981826" cy="428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F63A24F7-6758-BF78-13C1-26500B5F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923" y="1277175"/>
            <a:ext cx="2008668" cy="43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89DDA6F7-C260-BBB0-FA1D-B7A216FB8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759" y="2444113"/>
            <a:ext cx="2008667" cy="43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C810477-256C-9158-E780-28B3E63D7850}"/>
              </a:ext>
            </a:extLst>
          </p:cNvPr>
          <p:cNvSpPr/>
          <p:nvPr/>
        </p:nvSpPr>
        <p:spPr>
          <a:xfrm>
            <a:off x="0" y="559607"/>
            <a:ext cx="2849078" cy="851838"/>
          </a:xfrm>
          <a:prstGeom prst="rect">
            <a:avLst/>
          </a:prstGeom>
          <a:solidFill>
            <a:srgbClr val="FDD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Current Product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WhatsApp Video 2024-05-18 at 8.46.31 AM">
            <a:hlinkClick r:id="" action="ppaction://media"/>
            <a:extLst>
              <a:ext uri="{FF2B5EF4-FFF2-40B4-BE49-F238E27FC236}">
                <a16:creationId xmlns:a16="http://schemas.microsoft.com/office/drawing/2014/main" id="{09B91A9B-5813-A505-5C8C-B7639BD22B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9125" y="1787809"/>
            <a:ext cx="2306982" cy="495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5C8CF5C-44CE-DCCE-7090-8D2B55647241}"/>
              </a:ext>
            </a:extLst>
          </p:cNvPr>
          <p:cNvSpPr txBox="1"/>
          <p:nvPr/>
        </p:nvSpPr>
        <p:spPr>
          <a:xfrm>
            <a:off x="762000" y="2967335"/>
            <a:ext cx="1047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How do we achieve this?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8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5D7372E-A764-E0B9-7023-24F5B6EB5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2" y="271787"/>
            <a:ext cx="7837488" cy="63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B36E33C-D466-4D2B-C88C-7544039F5070}"/>
              </a:ext>
            </a:extLst>
          </p:cNvPr>
          <p:cNvSpPr/>
          <p:nvPr/>
        </p:nvSpPr>
        <p:spPr>
          <a:xfrm>
            <a:off x="-1" y="1141018"/>
            <a:ext cx="3262313" cy="581712"/>
          </a:xfrm>
          <a:prstGeom prst="rect">
            <a:avLst/>
          </a:prstGeom>
          <a:solidFill>
            <a:srgbClr val="FDD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Pipline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6B2C80-BD49-1D4A-4175-CB5AC72BA6C1}"/>
              </a:ext>
            </a:extLst>
          </p:cNvPr>
          <p:cNvSpPr/>
          <p:nvPr/>
        </p:nvSpPr>
        <p:spPr>
          <a:xfrm>
            <a:off x="0" y="2076683"/>
            <a:ext cx="2387600" cy="581712"/>
          </a:xfrm>
          <a:prstGeom prst="rect">
            <a:avLst/>
          </a:prstGeom>
          <a:solidFill>
            <a:srgbClr val="87D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41D5AC-D995-B15A-67A1-A20994BB775C}"/>
              </a:ext>
            </a:extLst>
          </p:cNvPr>
          <p:cNvSpPr/>
          <p:nvPr/>
        </p:nvSpPr>
        <p:spPr>
          <a:xfrm>
            <a:off x="0" y="3095171"/>
            <a:ext cx="2387600" cy="581712"/>
          </a:xfrm>
          <a:prstGeom prst="rect">
            <a:avLst/>
          </a:prstGeom>
          <a:solidFill>
            <a:srgbClr val="FCD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Relational Database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5C4BA8-56CA-582D-DE22-F09748926676}"/>
              </a:ext>
            </a:extLst>
          </p:cNvPr>
          <p:cNvSpPr/>
          <p:nvPr/>
        </p:nvSpPr>
        <p:spPr>
          <a:xfrm>
            <a:off x="0" y="4222223"/>
            <a:ext cx="2387600" cy="581712"/>
          </a:xfrm>
          <a:prstGeom prst="rect">
            <a:avLst/>
          </a:prstGeom>
          <a:solidFill>
            <a:srgbClr val="FF85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Daily Updated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D7FDEC-61AF-908A-93B5-A479D5539271}"/>
              </a:ext>
            </a:extLst>
          </p:cNvPr>
          <p:cNvSpPr/>
          <p:nvPr/>
        </p:nvSpPr>
        <p:spPr>
          <a:xfrm>
            <a:off x="0" y="5349275"/>
            <a:ext cx="2387600" cy="581712"/>
          </a:xfrm>
          <a:prstGeom prst="rect">
            <a:avLst/>
          </a:prstGeom>
          <a:solidFill>
            <a:srgbClr val="771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40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247BA21A-AB43-0000-8132-E86FC39C45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1308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792AAA-E15F-E720-98BE-CA9D2817FF89}"/>
              </a:ext>
            </a:extLst>
          </p:cNvPr>
          <p:cNvSpPr/>
          <p:nvPr/>
        </p:nvSpPr>
        <p:spPr>
          <a:xfrm>
            <a:off x="0" y="1141018"/>
            <a:ext cx="2387600" cy="581712"/>
          </a:xfrm>
          <a:prstGeom prst="rect">
            <a:avLst/>
          </a:prstGeom>
          <a:solidFill>
            <a:srgbClr val="FDD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Pipline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83B249-3343-9D42-4E6A-5725992A2B07}"/>
              </a:ext>
            </a:extLst>
          </p:cNvPr>
          <p:cNvSpPr/>
          <p:nvPr/>
        </p:nvSpPr>
        <p:spPr>
          <a:xfrm>
            <a:off x="0" y="2076683"/>
            <a:ext cx="3262312" cy="581712"/>
          </a:xfrm>
          <a:prstGeom prst="rect">
            <a:avLst/>
          </a:prstGeom>
          <a:solidFill>
            <a:srgbClr val="87D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D7ADE9E-F72C-F13B-D6DB-8C470CBD0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472" y="1465354"/>
            <a:ext cx="6463837" cy="393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0BA97F11-FE90-5EA1-71D1-11FC1869E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879906"/>
              </p:ext>
            </p:extLst>
          </p:nvPr>
        </p:nvGraphicFramePr>
        <p:xfrm>
          <a:off x="3262312" y="1338109"/>
          <a:ext cx="2235261" cy="1971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图片 20" descr="图形用户界面, 文本&#10;&#10;中度可信度描述已自动生成">
            <a:extLst>
              <a:ext uri="{FF2B5EF4-FFF2-40B4-BE49-F238E27FC236}">
                <a16:creationId xmlns:a16="http://schemas.microsoft.com/office/drawing/2014/main" id="{80E39D86-AEB8-006F-A049-D12625525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51" y="5200419"/>
            <a:ext cx="2376891" cy="109095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69566AA-F665-6FAC-E984-0F2C9E19E4AF}"/>
              </a:ext>
            </a:extLst>
          </p:cNvPr>
          <p:cNvSpPr/>
          <p:nvPr/>
        </p:nvSpPr>
        <p:spPr>
          <a:xfrm>
            <a:off x="0" y="3095171"/>
            <a:ext cx="2387600" cy="581712"/>
          </a:xfrm>
          <a:prstGeom prst="rect">
            <a:avLst/>
          </a:prstGeom>
          <a:solidFill>
            <a:srgbClr val="FCD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Relational Database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AF4184-841A-0EBC-6511-44E441DDE6DC}"/>
              </a:ext>
            </a:extLst>
          </p:cNvPr>
          <p:cNvSpPr/>
          <p:nvPr/>
        </p:nvSpPr>
        <p:spPr>
          <a:xfrm>
            <a:off x="0" y="4222223"/>
            <a:ext cx="2387600" cy="581712"/>
          </a:xfrm>
          <a:prstGeom prst="rect">
            <a:avLst/>
          </a:prstGeom>
          <a:solidFill>
            <a:srgbClr val="FF85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Daily Updated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57982C-62A7-89C5-E2BF-9B991F2ED7E6}"/>
              </a:ext>
            </a:extLst>
          </p:cNvPr>
          <p:cNvSpPr/>
          <p:nvPr/>
        </p:nvSpPr>
        <p:spPr>
          <a:xfrm>
            <a:off x="0" y="5349275"/>
            <a:ext cx="2387600" cy="581712"/>
          </a:xfrm>
          <a:prstGeom prst="rect">
            <a:avLst/>
          </a:prstGeom>
          <a:solidFill>
            <a:srgbClr val="771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54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247BA21A-AB43-0000-8132-E86FC39C45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1308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792AAA-E15F-E720-98BE-CA9D2817FF89}"/>
              </a:ext>
            </a:extLst>
          </p:cNvPr>
          <p:cNvSpPr/>
          <p:nvPr/>
        </p:nvSpPr>
        <p:spPr>
          <a:xfrm>
            <a:off x="0" y="1141018"/>
            <a:ext cx="2387600" cy="581712"/>
          </a:xfrm>
          <a:prstGeom prst="rect">
            <a:avLst/>
          </a:prstGeom>
          <a:solidFill>
            <a:srgbClr val="FDD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Pipline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83B249-3343-9D42-4E6A-5725992A2B07}"/>
              </a:ext>
            </a:extLst>
          </p:cNvPr>
          <p:cNvSpPr/>
          <p:nvPr/>
        </p:nvSpPr>
        <p:spPr>
          <a:xfrm>
            <a:off x="0" y="2076683"/>
            <a:ext cx="3262312" cy="581712"/>
          </a:xfrm>
          <a:prstGeom prst="rect">
            <a:avLst/>
          </a:prstGeom>
          <a:solidFill>
            <a:srgbClr val="87D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0BA97F11-FE90-5EA1-71D1-11FC1869E7DF}"/>
              </a:ext>
            </a:extLst>
          </p:cNvPr>
          <p:cNvGraphicFramePr/>
          <p:nvPr/>
        </p:nvGraphicFramePr>
        <p:xfrm>
          <a:off x="3262312" y="1338109"/>
          <a:ext cx="2235261" cy="1971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0C6E44A1-3670-D4C7-C118-F1698B7A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998" y="1378658"/>
            <a:ext cx="6367952" cy="43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图形用户界面, 文本&#10;&#10;中度可信度描述已自动生成">
            <a:extLst>
              <a:ext uri="{FF2B5EF4-FFF2-40B4-BE49-F238E27FC236}">
                <a16:creationId xmlns:a16="http://schemas.microsoft.com/office/drawing/2014/main" id="{307B732F-3C18-18D4-8631-4FF464085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81" y="5349275"/>
            <a:ext cx="2686638" cy="12331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70983AA-7801-95C5-2AED-8565FEA33D68}"/>
              </a:ext>
            </a:extLst>
          </p:cNvPr>
          <p:cNvSpPr/>
          <p:nvPr/>
        </p:nvSpPr>
        <p:spPr>
          <a:xfrm>
            <a:off x="0" y="3095171"/>
            <a:ext cx="2387600" cy="581712"/>
          </a:xfrm>
          <a:prstGeom prst="rect">
            <a:avLst/>
          </a:prstGeom>
          <a:solidFill>
            <a:srgbClr val="FCD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Relational Database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0724EC-F4F2-75B3-36A7-087BCD3217D5}"/>
              </a:ext>
            </a:extLst>
          </p:cNvPr>
          <p:cNvSpPr/>
          <p:nvPr/>
        </p:nvSpPr>
        <p:spPr>
          <a:xfrm>
            <a:off x="0" y="4222223"/>
            <a:ext cx="2387600" cy="581712"/>
          </a:xfrm>
          <a:prstGeom prst="rect">
            <a:avLst/>
          </a:prstGeom>
          <a:solidFill>
            <a:srgbClr val="FF85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Daily Updated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D525E49-EF43-67E6-C2B1-9D2B3B2B86E2}"/>
              </a:ext>
            </a:extLst>
          </p:cNvPr>
          <p:cNvSpPr/>
          <p:nvPr/>
        </p:nvSpPr>
        <p:spPr>
          <a:xfrm>
            <a:off x="0" y="5349275"/>
            <a:ext cx="2387600" cy="581712"/>
          </a:xfrm>
          <a:prstGeom prst="rect">
            <a:avLst/>
          </a:prstGeom>
          <a:solidFill>
            <a:srgbClr val="771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477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01674"/>
              </p:ext>
            </p:extLst>
          </p:nvPr>
        </p:nvGraphicFramePr>
        <p:xfrm>
          <a:off x="3866989" y="2350734"/>
          <a:ext cx="1856976" cy="2360080"/>
        </p:xfrm>
        <a:graphic>
          <a:graphicData uri="http://schemas.openxmlformats.org/drawingml/2006/table">
            <a:tbl>
              <a:tblPr/>
              <a:tblGrid>
                <a:gridCol w="525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419">
                <a:tc gridSpan="2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gas_station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gas_station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3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gas_station_id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82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82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</a:t>
                      </a:r>
                      <a:endPara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82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</a:t>
                      </a:r>
                      <a:endPara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82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82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brand_id</a:t>
                      </a:r>
                      <a:endPara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5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74421"/>
              </p:ext>
            </p:extLst>
          </p:nvPr>
        </p:nvGraphicFramePr>
        <p:xfrm>
          <a:off x="6317536" y="2350733"/>
          <a:ext cx="1856976" cy="2032898"/>
        </p:xfrm>
        <a:graphic>
          <a:graphicData uri="http://schemas.openxmlformats.org/drawingml/2006/table">
            <a:tbl>
              <a:tblPr/>
              <a:tblGrid>
                <a:gridCol w="525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792">
                <a:tc gridSpan="2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gas_price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gas_price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86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gas_price_id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30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gas_station_id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0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20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fuel_type_id</a:t>
                      </a:r>
                      <a:endPara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20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030778"/>
              </p:ext>
            </p:extLst>
          </p:nvPr>
        </p:nvGraphicFramePr>
        <p:xfrm>
          <a:off x="8593612" y="2350734"/>
          <a:ext cx="2357216" cy="1012769"/>
        </p:xfrm>
        <a:graphic>
          <a:graphicData uri="http://schemas.openxmlformats.org/drawingml/2006/table">
            <a:tbl>
              <a:tblPr/>
              <a:tblGrid>
                <a:gridCol w="667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772">
                <a:tc gridSpan="2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</a:t>
                      </a:r>
                      <a:endPara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brand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35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brand_id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24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brand_name</a:t>
                      </a:r>
                      <a:endPara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68111"/>
              </p:ext>
            </p:extLst>
          </p:nvPr>
        </p:nvGraphicFramePr>
        <p:xfrm>
          <a:off x="8593612" y="4006694"/>
          <a:ext cx="2357216" cy="1012769"/>
        </p:xfrm>
        <a:graphic>
          <a:graphicData uri="http://schemas.openxmlformats.org/drawingml/2006/table">
            <a:tbl>
              <a:tblPr/>
              <a:tblGrid>
                <a:gridCol w="667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772">
                <a:tc gridSpan="2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fuel_type</a:t>
                      </a:r>
                      <a:endPara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fuel_type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35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fuel_type_id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24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fuel_type_name</a:t>
                      </a:r>
                      <a:endPara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6E7AF908-3B71-D78B-2D70-9B68972F0555}"/>
              </a:ext>
            </a:extLst>
          </p:cNvPr>
          <p:cNvSpPr/>
          <p:nvPr/>
        </p:nvSpPr>
        <p:spPr>
          <a:xfrm>
            <a:off x="0" y="3095171"/>
            <a:ext cx="3262312" cy="581712"/>
          </a:xfrm>
          <a:prstGeom prst="rect">
            <a:avLst/>
          </a:prstGeom>
          <a:solidFill>
            <a:srgbClr val="FCD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Relational Database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91A31FF-00B1-D59F-5CCA-7426E326291B}"/>
              </a:ext>
            </a:extLst>
          </p:cNvPr>
          <p:cNvSpPr/>
          <p:nvPr/>
        </p:nvSpPr>
        <p:spPr>
          <a:xfrm>
            <a:off x="0" y="1141018"/>
            <a:ext cx="2387600" cy="581712"/>
          </a:xfrm>
          <a:prstGeom prst="rect">
            <a:avLst/>
          </a:prstGeom>
          <a:solidFill>
            <a:srgbClr val="FDD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Pipline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451AE95-D1E5-1954-4BE1-D3CCD0A2107C}"/>
              </a:ext>
            </a:extLst>
          </p:cNvPr>
          <p:cNvSpPr/>
          <p:nvPr/>
        </p:nvSpPr>
        <p:spPr>
          <a:xfrm>
            <a:off x="0" y="2076683"/>
            <a:ext cx="2387600" cy="581712"/>
          </a:xfrm>
          <a:prstGeom prst="rect">
            <a:avLst/>
          </a:prstGeom>
          <a:solidFill>
            <a:srgbClr val="87D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13D400-2F35-DBDA-9287-73D0D7C9F57C}"/>
              </a:ext>
            </a:extLst>
          </p:cNvPr>
          <p:cNvSpPr/>
          <p:nvPr/>
        </p:nvSpPr>
        <p:spPr>
          <a:xfrm>
            <a:off x="0" y="4222223"/>
            <a:ext cx="2387600" cy="581712"/>
          </a:xfrm>
          <a:prstGeom prst="rect">
            <a:avLst/>
          </a:prstGeom>
          <a:solidFill>
            <a:srgbClr val="FF85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Daily Updated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5A98115-CEFC-74D7-3C92-D0EEC848B438}"/>
              </a:ext>
            </a:extLst>
          </p:cNvPr>
          <p:cNvSpPr/>
          <p:nvPr/>
        </p:nvSpPr>
        <p:spPr>
          <a:xfrm>
            <a:off x="0" y="5349275"/>
            <a:ext cx="2387600" cy="581712"/>
          </a:xfrm>
          <a:prstGeom prst="rect">
            <a:avLst/>
          </a:prstGeom>
          <a:solidFill>
            <a:srgbClr val="771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E2B214B-C594-D2AD-4EC5-697BEC46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528" y="424957"/>
            <a:ext cx="8168131" cy="33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67E0534-13D1-AFA4-A127-11B3A4303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307" y="3833586"/>
            <a:ext cx="3051627" cy="281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3F46579-F49E-8C0D-F3EC-F220A509B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528" y="3906895"/>
            <a:ext cx="4354855" cy="267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3659314-8CCA-2C77-9F1D-0DDB8878AAD8}"/>
              </a:ext>
            </a:extLst>
          </p:cNvPr>
          <p:cNvSpPr/>
          <p:nvPr/>
        </p:nvSpPr>
        <p:spPr>
          <a:xfrm>
            <a:off x="0" y="3095171"/>
            <a:ext cx="2387600" cy="581712"/>
          </a:xfrm>
          <a:prstGeom prst="rect">
            <a:avLst/>
          </a:prstGeom>
          <a:solidFill>
            <a:srgbClr val="FCD3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Relational Database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5BBAC3-8762-444E-1386-FF24284C7926}"/>
              </a:ext>
            </a:extLst>
          </p:cNvPr>
          <p:cNvSpPr/>
          <p:nvPr/>
        </p:nvSpPr>
        <p:spPr>
          <a:xfrm>
            <a:off x="0" y="1141018"/>
            <a:ext cx="2387600" cy="581712"/>
          </a:xfrm>
          <a:prstGeom prst="rect">
            <a:avLst/>
          </a:prstGeom>
          <a:solidFill>
            <a:srgbClr val="FDD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Pipline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91909D-6E1C-1324-2A52-4FC2A93B9730}"/>
              </a:ext>
            </a:extLst>
          </p:cNvPr>
          <p:cNvSpPr/>
          <p:nvPr/>
        </p:nvSpPr>
        <p:spPr>
          <a:xfrm>
            <a:off x="0" y="2076683"/>
            <a:ext cx="2387600" cy="581712"/>
          </a:xfrm>
          <a:prstGeom prst="rect">
            <a:avLst/>
          </a:prstGeom>
          <a:solidFill>
            <a:srgbClr val="87D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AA95B2-7F46-0251-BF95-604DFAA8D331}"/>
              </a:ext>
            </a:extLst>
          </p:cNvPr>
          <p:cNvSpPr/>
          <p:nvPr/>
        </p:nvSpPr>
        <p:spPr>
          <a:xfrm>
            <a:off x="0" y="4222223"/>
            <a:ext cx="3262312" cy="581712"/>
          </a:xfrm>
          <a:prstGeom prst="rect">
            <a:avLst/>
          </a:prstGeom>
          <a:solidFill>
            <a:srgbClr val="FF85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Daily Updated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0FC66A-76A6-C05B-C21B-6F8E4CCB4387}"/>
              </a:ext>
            </a:extLst>
          </p:cNvPr>
          <p:cNvSpPr/>
          <p:nvPr/>
        </p:nvSpPr>
        <p:spPr>
          <a:xfrm>
            <a:off x="0" y="5349275"/>
            <a:ext cx="2387600" cy="581712"/>
          </a:xfrm>
          <a:prstGeom prst="rect">
            <a:avLst/>
          </a:prstGeom>
          <a:solidFill>
            <a:srgbClr val="771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205</Words>
  <Application>Microsoft Macintosh PowerPoint</Application>
  <PresentationFormat>Widescreen</PresentationFormat>
  <Paragraphs>91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Fuel Finder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PANLI WANG</dc:creator>
  <cp:lastModifiedBy>Aemon Wang</cp:lastModifiedBy>
  <cp:revision>13</cp:revision>
  <dcterms:created xsi:type="dcterms:W3CDTF">2024-05-21T07:55:25Z</dcterms:created>
  <dcterms:modified xsi:type="dcterms:W3CDTF">2024-05-21T23:06:43Z</dcterms:modified>
</cp:coreProperties>
</file>